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59" r:id="rId12"/>
    <p:sldId id="260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E84CC-D186-4743-BE83-257BBBAFF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3922" y="1122363"/>
            <a:ext cx="7864077" cy="1360090"/>
          </a:xfrm>
        </p:spPr>
        <p:txBody>
          <a:bodyPr>
            <a:normAutofit fontScale="90000"/>
          </a:bodyPr>
          <a:lstStyle/>
          <a:p>
            <a:r>
              <a:rPr lang="en-GB"/>
              <a:t>            John milton</a:t>
            </a:r>
            <a:br>
              <a:rPr lang="en-GB"/>
            </a:br>
            <a:r>
              <a:rPr lang="en-GB"/>
              <a:t>             (1608-1674)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043913-2FD4-9149-8A17-1B4FD170D2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ENGLISH 1 sem PAPER 1</a:t>
            </a:r>
          </a:p>
          <a:p>
            <a:endParaRPr lang="en-GB"/>
          </a:p>
          <a:p>
            <a:r>
              <a:rPr lang="en-GB"/>
              <a:t>GOVERNMENT DEGREE COLLEGE PAONTA SAHIB (HP)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55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EF08-86F5-C346-8DAF-1AF36BD8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4DDF5-8FB3-3A4A-AE88-A91FD98B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9905999" cy="3541714"/>
          </a:xfrm>
        </p:spPr>
        <p:txBody>
          <a:bodyPr>
            <a:normAutofit fontScale="70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 of MiltonBorn December 9, 1608, uhealthy child, poor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vision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Enrolled St. Pauls School 1620-24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Enrolled Christs College, Cambridge, 1625 BA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1929, MA 1632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Begins poet career full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1641-42 Writes pamphlets as voice of Puritanism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89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89CC0-0ED2-EB46-9D4C-DB54747C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80DF1-28A6-1749-BF27-27B746F1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Life of MiltonDisinherited after converting to Protestantism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Married Mary Powell, she 17, he 34, unhappy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marriage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Daughter Anne born 1646, Mary-1648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Appointed Latin Secretary to council of state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1649, chief defender of movement, 2nd to Cromwell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1652-blind probably from glaucoma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1651-John dies in infancy1652-Deborah born, Mary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dies in childbirth</a:t>
            </a:r>
          </a:p>
        </p:txBody>
      </p:sp>
    </p:spTree>
    <p:extLst>
      <p:ext uri="{BB962C8B-B14F-4D97-AF65-F5344CB8AC3E}">
        <p14:creationId xmlns:p14="http://schemas.microsoft.com/office/powerpoint/2010/main" val="486227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0F3C3-171A-CB4E-8E2C-1E726E7AC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C5D55-DF26-B54B-B3F5-6516655F1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Life of Milton1656-Marries Catherine Woodcockhappy marriage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1658-death of Catherine and infant daughter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1660-dismissed at the Restoration jailed but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released with a fine due to blindness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1663-marries Elizabeth Minshull-happy marriage to </a:t>
            </a:r>
          </a:p>
        </p:txBody>
      </p:sp>
    </p:spTree>
    <p:extLst>
      <p:ext uri="{BB962C8B-B14F-4D97-AF65-F5344CB8AC3E}">
        <p14:creationId xmlns:p14="http://schemas.microsoft.com/office/powerpoint/2010/main" val="179733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BA278-C824-114D-83EC-305EAD72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E99F1-6BEC-DE47-855F-4E6E33C06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Major Works1667-Publishes Paradise Lost daughters act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secretaries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1671-Paradise Regained and Samson Agonistes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volume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1673-short poems, private letters, and academic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1674-2nd ed of Paradise Lost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Dies of gout November 8, 1674</a:t>
            </a:r>
          </a:p>
        </p:txBody>
      </p:sp>
    </p:spTree>
    <p:extLst>
      <p:ext uri="{BB962C8B-B14F-4D97-AF65-F5344CB8AC3E}">
        <p14:creationId xmlns:p14="http://schemas.microsoft.com/office/powerpoint/2010/main" val="166486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C594-BC67-3246-B75B-0C21CEC0E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54AB0-C6CA-8446-ADAC-AAFA7C4E0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LAllegro and Il PenserosoProbably late university days or thereafter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study in opposites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Gay life of sociability versus pensive thought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study (Miltons preference)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Written as an academic exercise youthful,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boyishly excited with life, untried in adversity,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enthusiasm for books, music, beauty,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unhurried reverie of college days</a:t>
            </a:r>
          </a:p>
        </p:txBody>
      </p:sp>
    </p:spTree>
    <p:extLst>
      <p:ext uri="{BB962C8B-B14F-4D97-AF65-F5344CB8AC3E}">
        <p14:creationId xmlns:p14="http://schemas.microsoft.com/office/powerpoint/2010/main" val="116822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A5B9C-09BF-2848-B666-3F3C6579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89DC8-0B2E-7B44-9F0B-29D1A1163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ComusA masque, presented 1634, to celebrate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appointment of the Earl of Bridgewater as lord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president of Wales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Lady (Purity) is abducted by Comus (Revelry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seductive vice). She is rescued by her two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brothers accompanied by Thyrsis (Attendant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Spirit). While they rescue her, her own virtue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has been her greatest defense. Frozen to her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seat by the enchantment of Comus, she is released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Sabrina, the Spirit of the Severn River.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Masque form known to all reading or seeing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masque performed.</a:t>
            </a:r>
          </a:p>
        </p:txBody>
      </p:sp>
    </p:spTree>
    <p:extLst>
      <p:ext uri="{BB962C8B-B14F-4D97-AF65-F5344CB8AC3E}">
        <p14:creationId xmlns:p14="http://schemas.microsoft.com/office/powerpoint/2010/main" val="2109107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9B74C-2334-C64E-9BAF-34D3154C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FF9C-3893-BF43-A3F7-1D3943B34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Paradise LostSee handout summarizing the epic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Written to justify the ways of God to man.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Fall of man, original sin, loss of Paradise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War in Heaven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Satan rather rule in Hell than serve in Heaven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Satan (Lucifer) to be revenged on God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Milton wrote PL after blindness and fall from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personal power (Restoration)</a:t>
            </a:r>
          </a:p>
        </p:txBody>
      </p:sp>
    </p:spTree>
    <p:extLst>
      <p:ext uri="{BB962C8B-B14F-4D97-AF65-F5344CB8AC3E}">
        <p14:creationId xmlns:p14="http://schemas.microsoft.com/office/powerpoint/2010/main" val="111541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0373-7EAC-684D-95B1-C0BCEAB1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7E5C1-C31D-C544-99DA-E3537E87E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Paradise RegainedDeals with temptations of Christ turn stone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bread power will I give thee cast thyself down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 entering the world to save mankind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Christ sacrificing himself for our sins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 saved by repentance, works, and faith</a:t>
            </a:r>
          </a:p>
        </p:txBody>
      </p:sp>
    </p:spTree>
    <p:extLst>
      <p:ext uri="{BB962C8B-B14F-4D97-AF65-F5344CB8AC3E}">
        <p14:creationId xmlns:p14="http://schemas.microsoft.com/office/powerpoint/2010/main" val="3562055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4FDEA-B53D-7F4E-982C-58BB8E06D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622E3-E366-6247-82A1-48DAD13BC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Samson AgonistesTragedy in Greek drama form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Happens in 24 hours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Begins with lamentation on blindness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Manoa, his father, attempts to buy his freedom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Meanwhile, Sampson is led to the Philistine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banquet where he calls upon God to give him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strength to destroy his enemies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Manoa is told that his son has been killed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slaying his enemies</a:t>
            </a:r>
          </a:p>
        </p:txBody>
      </p:sp>
    </p:spTree>
    <p:extLst>
      <p:ext uri="{BB962C8B-B14F-4D97-AF65-F5344CB8AC3E}">
        <p14:creationId xmlns:p14="http://schemas.microsoft.com/office/powerpoint/2010/main" val="137639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7046E-451E-4D4B-B3AE-F31786F4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D1066-0DFF-6F4E-B809-7F2AFF7FA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quotations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 The mind is its own place, and in itself /Can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make a heaven of hell, a hell of heaven .(Book 1,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254)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 Better to reign in hell than serve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heaven.(Book 1, 263)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 Long is the way/ And hard, that out of hell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leads up to light.(Book 2, 432)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 A dungeon horrible, on all sides round/As one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great furnace flamedyet from those /No light,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but rather darkness visible/Served only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discover sights of woe</a:t>
            </a:r>
          </a:p>
        </p:txBody>
      </p:sp>
    </p:spTree>
    <p:extLst>
      <p:ext uri="{BB962C8B-B14F-4D97-AF65-F5344CB8AC3E}">
        <p14:creationId xmlns:p14="http://schemas.microsoft.com/office/powerpoint/2010/main" val="210757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20093-71B8-8C46-A205-115FD1515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35E18-1D6A-8448-AA52-EAC1EB758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Additional informationMiltonic(Italian)sonnet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meter iambic pentameter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rhyme scheme abba abba cde cde(cdcdcde)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octave(8-line stanza)one sestet(6-line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stanza)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octave problem sestet solution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(cf English/Shakespearean sonnet 3 quatrainsone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couplet)</a:t>
            </a:r>
          </a:p>
        </p:txBody>
      </p:sp>
    </p:spTree>
    <p:extLst>
      <p:ext uri="{BB962C8B-B14F-4D97-AF65-F5344CB8AC3E}">
        <p14:creationId xmlns:p14="http://schemas.microsoft.com/office/powerpoint/2010/main" val="1465708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3EF7-3F1F-994D-90D8-BF8026C24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51E18-D53E-134E-8849-1FE5D7BF4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/>
              <a:t> </a:t>
            </a:r>
          </a:p>
          <a:p>
            <a:pPr marL="0" indent="0">
              <a:buNone/>
            </a:pPr>
            <a:r>
              <a:rPr lang="en-GB" sz="4800"/>
              <a:t>                Thank you </a:t>
            </a:r>
          </a:p>
          <a:p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36922880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Circuit</vt:lpstr>
      <vt:lpstr>            John milton              (1608-1674)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John milton (History of English Literature </dc:title>
  <dc:creator>Unknown User</dc:creator>
  <cp:lastModifiedBy>Unknown User</cp:lastModifiedBy>
  <cp:revision>2</cp:revision>
  <dcterms:created xsi:type="dcterms:W3CDTF">2022-07-23T08:59:54Z</dcterms:created>
  <dcterms:modified xsi:type="dcterms:W3CDTF">2022-07-23T11:07:19Z</dcterms:modified>
</cp:coreProperties>
</file>